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62" r:id="rId4"/>
    <p:sldId id="263" r:id="rId5"/>
    <p:sldId id="264" r:id="rId6"/>
    <p:sldId id="265" r:id="rId7"/>
    <p:sldId id="281" r:id="rId8"/>
    <p:sldId id="283" r:id="rId9"/>
    <p:sldId id="273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1" clrIdx="0">
    <p:extLst>
      <p:ext uri="{19B8F6BF-5375-455C-9EA6-DF929625EA0E}">
        <p15:presenceInfo xmlns:p15="http://schemas.microsoft.com/office/powerpoint/2012/main" userId="888eeb2b6f6b4f4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05" autoAdjust="0"/>
    <p:restoredTop sz="94660"/>
  </p:normalViewPr>
  <p:slideViewPr>
    <p:cSldViewPr>
      <p:cViewPr>
        <p:scale>
          <a:sx n="100" d="100"/>
          <a:sy n="100" d="100"/>
        </p:scale>
        <p:origin x="3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7-10T06:38:01.937"/>
    </inkml:context>
    <inkml:brush xml:id="br0">
      <inkml:brushProperty name="width" value="0.2" units="cm"/>
      <inkml:brushProperty name="height" value="1.2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8364,'56'56,"25"22,5 0,-5-11,-8-13,-5-14,-5-12,-3-8,0 4,0 1,2-13,0-6,-1-3,-2-1,-1 1,-2 0,-4 0,1 1,-1 0,0-1,2 1,2 0,0 0,1-1,-1-2,-1-2,-2-2,-1-1,-1-2,-1-1,1-3,2-2,2-2,5-3,2-1,2-4,1-3,-1-1,-1-1,-2-1,1 1,1 1,0 0,1-2,-1 0,0-1,0 2,-1 1,-2 0,0 1,1 1,0-1,0-1,-1-3,1-2,0-4,1-3,3-2,1-2,2-2,1-2,0-1,1-2,1 1,2 0,1 0,1 0,1-1,0-2,1-4,1-2,1-5,0-4,4-2,1-2,1-1,0-1,-1 2,-3-1,0 0,-2 1,-1-2,-1 0,-2 0,-1 2,-1 3,0 2,-2 3,0 1,-2 1,0 1,0 1,0-2,1 1,-1-1,0 1,0 0,1 2,-1-2,-1 1,1-1,-1 0,1-1,-1-2,-1 2,0 0,-1 0,-1 2,2 0,0-1,-1 1,0-1,-1-1,0-2,-1-2,1 0,1 0,1 0,1 0,3 1,0-2,3-3,1-3,0-3,1-2,2-1,2 0,1 0,2 1,1-1,0-1,-1 1,-2 0,-2 2,0 2,-1 1,-1 4,-2 2,0 1,-3 1,-2 2,-2 0,-1 0,-2 2,-1 2,-3 3,-1 3,-1 2,-3 4,-1 2,-2 1,-1 0,-1 1,0-3,1-1,0-3,0 0,2-2,1 2,0 1,1 1,2 0,0 1,-1-2,-1 1,1-1,-2-2,1-1,0 1,1-2,2 1,1 2,1 2,-1-1,0 1,-2 1,-1 2,0 1,-1 0,0 1,1-1,0 0,2 1,3-1,1 0,0-1,0 2,0 1,2 2,0-1,0 1,1 1,-2 0,1 3,-2 1,-2 1,-2 1,-3 3,-3 3,-2 1,-3 2,-2 2,0 1,-1 2,1 2,0 3,0 0,2 2,2 1,1 1,-1 1,0 2,-1 0,-1 0,-2 1,0-2,-2 0,-1 0,0 0,-2 0,-2 1,0-1,-1 1,-1-1,2 1,1 1,-2 1,0 2,-2 2,-1 1,-3 0,-1 1,-2 0,-3 0,0 0,0-1,0 0,2 1,2 0,2 1,-1 0,2 0,1 0,-1 0,1 1,-2 2,-2 1,-2 0,-2 1,0-1,-1 1,1 0,0-1,1 0,0-1,1 2,0 0,1-1,1 0,1 1,0 0,-1-1,0 2,-1 1,0 0,0 1,-1 2,-1 1,0-1,-1 0,-2-1,0 0,-1-1,0 0,1 2,-1-1,1 0,-2-1,0 2,-1 0,-1 0,-1 0,0 1,-1 0,0 1,1 0,1-1,0 1,1-2,0-2,1 0,0 0,0 1,1 0,2 1,1 1,1 2,1 1,2 2,-1 2,0 0,-1 2,-2 0,-2-1,0 0,1 0,-1 1,-1 0,0 1,1 1,0-1,0 0,1 0,-1-2,0 0,0-1,1 2,0-1,0 0,-2 0,-1 0,1 0,0 0,1 2,1 0,2 1,0 1,1 0,-1 1,-1 0,-1 0,-1-1,-2-2,1 1,0 0,2 0,2 3,3 2,2 2,1 1,2-1,1 1,-1-1,-1 2,0-1,-1 0,0 0,-1 2,1-1,0 1,-2 0,1 0,-3 0,0 3,-2 0,0-1,-1-1,0 0,-1-1,0 0,1 0,1-1,0 1,-1 0,0 0,0 0,1 3,1 2,2 3,1 1,0 0,1-1,0 0,-1-4,-1-1,-1-1,-1-2,0 1,-1-2,-1-2,0-1,-1-2,0 0,-1 0,0-1,0 0,0 3,0 1,-1 0,0 0,0 0,-1-2,1 2,1-2,2 0,2 1,1-2,2 0,0 0,1-1,-1 0,-1 0,-3-1,0 0,1-1,-1 1,1 0,0-1,3 0,0 2,1 1,-2 2,0-1,-2-1,-1-1,-1 0,-1-1,0-2,-1-1,1-3,1-1,2 0,1-1,0-1,-1 0,1-1,-1 0,-1 0,-1-1,-1 0,-2-1,-1 1,0-1,-1-1,0-2,-3-1,0-1,0-2,0-1,0 1,0-1,1 1,2 1,-1 1,1-1,1 0,0-2,-1-1,2 1,0 1,1 1,0-1,-1 0,0-1,-2 0,0-1,0 0,-1 0,-1 0,2 0,0 0,2-1,0 0,0 1,1-1,0 1,2 1,-1 0,-1-1,-1 0,-1 0,-3-2,-2 0,-1-1,-2 0,-1-1,0-1,-1 1,-1-1,-1 1,0-2,0 1,0 0,-1-1,0 1,0 0,1 0,-2-1,-1 0,0 0,-2 0,-3-1,0 0,-2-1,-1 1,0-1,-1 2,0-1,0 1,0-1,1 0,-1 0,0-2,-2 0,1-1,-2-3,-3-4,-2-9,1-2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7-10T06:50:29.167"/>
    </inkml:context>
    <inkml:brush xml:id="br0">
      <inkml:brushProperty name="width" value="0.2" units="cm"/>
      <inkml:brushProperty name="height" value="1.2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1 8364,'56'56,"25"22,5 0,-5-11,-8-13,-5-14,-5-12,-3-8,0 4,0 1,2-13,0-6,-1-3,-2-1,-1 1,-2 0,-4 0,1 1,-1 0,0-1,2 1,2 0,0 0,1-1,-1-2,-1-2,-2-2,-1-1,-1-2,-1-1,1-3,2-2,2-2,5-3,2-1,2-4,1-3,-1-1,-1-1,-2-1,1 1,1 1,0 0,1-2,-1 0,0-1,0 2,-1 1,-2 0,0 1,1 1,0-1,0-1,-1-3,1-2,0-4,1-3,3-2,1-2,2-2,1-2,0-1,1-2,1 1,2 0,1 0,1 0,1-1,0-2,1-4,1-2,1-5,0-4,4-2,1-2,1-1,0-1,-1 2,-3-1,0 0,-2 1,-1-2,-1 0,-2 0,-1 2,-1 3,0 2,-2 3,0 1,-2 1,0 1,0 1,0-2,1 1,-1-1,0 1,0 0,1 2,-1-2,-1 1,1-1,-1 0,1-1,-1-2,-1 2,0 0,-1 0,-1 2,2 0,0-1,-1 1,0-1,-1-1,0-2,-1-2,1 0,1 0,1 0,1 0,3 1,0-2,3-3,1-3,0-3,1-2,2-1,2 0,1 0,2 1,1-1,0-1,-1 1,-2 0,-2 2,0 2,-1 1,-1 4,-2 2,0 1,-3 1,-2 2,-2 0,-1 0,-2 2,-1 2,-3 3,-1 3,-1 2,-3 4,-1 2,-2 1,-1 0,-1 1,0-3,1-1,0-3,0 0,2-2,1 2,0 1,1 1,2 0,0 1,-1-2,-1 1,1-1,-2-2,1-1,0 1,1-2,2 1,1 2,1 2,-1-1,0 1,-2 1,-1 2,0 1,-1 0,0 1,1-1,0 0,2 1,3-1,1 0,0-1,0 2,0 1,2 2,0-1,0 1,1 1,-2 0,1 3,-2 1,-2 1,-2 1,-3 3,-3 3,-2 1,-3 2,-2 2,0 1,-1 2,1 2,0 3,0 0,2 2,2 1,1 1,-1 1,0 2,-1 0,-1 0,-2 1,0-2,-2 0,-1 0,0 0,-2 0,-2 1,0-1,-1 1,-1-1,2 1,1 1,-2 1,0 2,-2 2,-1 1,-3 0,-1 1,-2 0,-3 0,0 0,0-1,0 0,2 1,2 0,2 1,-1 0,2 0,1 0,-1 0,1 1,-2 2,-2 1,-2 0,-2 1,0-1,-1 1,1 0,0-1,1 0,0-1,1 2,0 0,1-1,1 0,1 1,0 0,-1-1,0 2,-1 1,0 0,0 1,-1 2,-1 1,0-1,-1 0,-2-1,0 0,-1-1,0 0,1 2,-1-1,1 0,-2-1,0 2,-1 0,-1 0,-1 0,0 1,-1 0,0 1,1 0,1-1,0 1,1-2,0-2,1 0,0 0,0 1,1 0,2 1,1 1,1 2,1 1,2 2,-1 2,0 0,-1 2,-2 0,-2-1,0 0,1 0,-1 1,-1 0,0 1,1 1,0-1,0 0,1 0,-1-2,0 0,0-1,1 2,0-1,0 0,-2 0,-1 0,1 0,0 0,1 2,1 0,2 1,0 1,1 0,-1 1,-1 0,-1 0,-1-1,-2-2,1 1,0 0,2 0,2 3,3 2,2 2,1 1,2-1,1 1,-1-1,-1 2,0-1,-1 0,0 0,-1 2,1-1,0 1,-2 0,1 0,-3 0,0 3,-2 0,0-1,-1-1,0 0,-1-1,0 0,1 0,1-1,0 1,-1 0,0 0,0 0,1 3,1 2,2 3,1 1,0 0,1-1,0 0,-1-4,-1-1,-1-1,-1-2,0 1,-1-2,-1-2,0-1,-1-2,0 0,-1 0,0-1,0 0,0 3,0 1,-1 0,0 0,0 0,-1-2,1 2,1-2,2 0,2 1,1-2,2 0,0 0,1-1,-1 0,-1 0,-3-1,0 0,1-1,-1 1,1 0,0-1,3 0,0 2,1 1,-2 2,0-1,-2-1,-1-1,-1 0,-1-1,0-2,-1-1,1-3,1-1,2 0,1-1,0-1,-1 0,1-1,-1 0,-1 0,-1-1,-1 0,-2-1,-1 1,0-1,-1-1,0-2,-3-1,0-1,0-2,0-1,0 1,0-1,1 1,2 1,-1 1,1-1,1 0,0-2,-1-1,2 1,0 1,1 1,0-1,-1 0,0-1,-2 0,0-1,0 0,-1 0,-1 0,2 0,0 0,2-1,0 0,0 1,1-1,0 1,2 1,-1 0,-1-1,-1 0,-1 0,-3-2,-2 0,-1-1,-2 0,-1-1,0-1,-1 1,-1-1,-1 1,0-2,0 1,0 0,-1-1,0 1,0 0,1 0,-2-1,-1 0,0 0,-2 0,-3-1,0 0,-2-1,-1 1,0-1,-1 2,0-1,0 1,0-1,1 0,-1 0,0-2,-2 0,1-1,-2-3,-3-4,-2-9,1-2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7-10T06:53:15.072"/>
    </inkml:context>
    <inkml:brush xml:id="br0">
      <inkml:brushProperty name="width" value="0.2" units="cm"/>
      <inkml:brushProperty name="height" value="1.2" units="cm"/>
      <inkml:brushProperty name="color" value="#008C3A"/>
      <inkml:brushProperty name="ignorePressure" value="1"/>
      <inkml:brushProperty name="inkEffects" value="pencil"/>
    </inkml:brush>
  </inkml:definitions>
  <inkml:trace contextRef="#ctx0" brushRef="#br0">0 11099,'80'7,"32"1,2 0,-11-5,-16-4,-16-6,-14-3,-8-4,-3-4,-2-5,2-6,2-6,3-5,2-3,0-4,0-2,1-1,-2 0,0 0,-3 2,-1 0,-2 3,0 2,-1 2,-1 0,2 1,-3 1,1 0,-2-1,1-3,1-2,1-3,0-5,-1-3,3-3,1-2,1-2,1-1,1 0,3-2,2-4,1-3,2-4,1-1,2-2,0 0,1 0,2-2,1-2,-1-2,1 0,-1-2,-1 2,-2 0,0 1,-2 1,-2 0,0-1,0 1,-1 3,0 3,-2 3,-1 3,0 2,-2 1,0 1,-1 2,-1 2,0 2,-1 2,-1 3,-2 1,0 2,-1 3,-2 0,0 2,-1 2,-1 2,-1 2,1 2,-1 3,0 1,0 2,-1 1,-2 4,0 3,-1 4,0 4,0 2,1 1,0 2,2 1,0 2,3 1,2 0,2 2,1 2,1 4,-2 2,-2 3,-4 1,-3 2,-4 2,-2 0,-3 1,-2 0,-1 0,-2 1,-1 2,-1 0,0 2,-2-1,1 2,-2-1,1 2,-1 1,-1 3,0 0,-1 0,1 1,0-1,0 2,-1-1,1 2,1 0,0 1,-1 1,0 1,0 2,1 3,-1 1,0 0,-2 0,0 0,-1-2,-1-1,-2-1,-1 0,-1-1,-1-1,0-1,1-1,1 0,-1-1,0 0,0-1,1 1,1 1,1 0,0 0,1 1,0-1,2-1,1 0,0-1,0-2,0-1,1-2,2-4,1-3,1-4,-1-4,-1-4,-1-2,1-5,-2-2,2-3,1 0,1-4,2-2,0-2,1-2,-1-2,0-2,0-5,2-4,1-4,1-3,3-3,1-6,1-5,3-7,1-7,3-7,0-5,1-5,1-3,1-1,0 0,1 0,0-2,0 0,-3-1,0 0,-2-1,-1 1,-1 0,-1 0,-2-2,1 0,-1 0,1 1,1 4,0 1,2-2,1-1,1-1,1-2,-1-3,0-1,1-3,1-1,0 0,1 0,-1 2,-2 3,-1 3,-1 4,-2 2,0 5,-1 4,0 4,1 6,0 3,1 3,3 3,1 2,2 2,-1 2,0 3,-2 5,-1 4,-5 5,-1 5,-2 4,-2 5,0 3,0 4,0 2,0 2,0 2,0 2,1 2,1 1,0 2,1 2,1 1,3 2,0 1,3 0,1 3,2 1,0 3,-1 0,-2 2,-2 1,-2 3,-4 2,-3 3,-2 1,-3 2,-2 2,-2-1,1 1,-1 0,1 1,1-1,2 1,0-1,0-1,1 0,-2 0,0 2,-2 1,-1 2,0 0,-1-1,1 0,0-1,0 2,1 0,-1-1,1-1,1 2,0 0,-1 0,0 1,1-1,0 0,2-1,1 1,2 1,2 0,3 0,3-1,4 0,1-1,1-1,-1-1,-3-3,-1-1,-2-1,-3-3,-3 0,-2-2,-2-2,-2-2,-1-3,-2-2,-1-3,-2-2,-1-3,-2-3,-1-3,-1-4,-1-4,1-6,1-3,2-4,2-2,0-1,3-2,2-2,3-2,2-1,1-3,2-3,1-2,1-3,-1-1,0-3,-1-2,1 1,-2-1,0 2,0 1,0 0,-1 0,0-2,1-1,-2 0,-3 0,-1-1,-1 1,0 0,0 2,-1 1,-1 2,2 3,0 3,0 1,1 0,0 1,0-1,0 1,1-2,1 0,0 1,0 1,0 0,0 0,0 1,1-1,-1-1,1-1,-2-1,0-2,0-2,-1-2,0-2,0 1,0 1,1 1,1 1,1 1,1 3,1 1,2 2,-1 2,1 1,-2-1,-1 1,0 1,0 1,-1 1,1 3,1 4,-1 3,1 4,1 2,-1 2,1 1,2 3,0 1,2 3,-1 3,-1 2,-1 2,-1 3,-2 3,-1 1,-2 2,1 1,-2 2,-1 1,0 0,1 2,0 1,-1 1,2 3,0 1,3 4,1 1,3 3,2 1,0-1,0 0,0-2,-1 2,0 2,-1 0,-1 2,1 3,-2 1,-1 2,0 1,2 0,1 1,1 1,0 2,1-2,2 2,1-1,2 1,-1-1,0 2,-1 1,-1 2,-4-1,-2 1,0 0,-2 1,0 1,-1 0,-2 1,-2 1,-1 0,-1 1,-2-1,-1 0,-1 0,2 0,0 0,0 1,2 1,-1 0,1-1,-2 0,-2 1,0 0,-1-1,1-1,0 2,1-1,0 1,2-1,1 1,3 0,-1-1,1 0,1 2,0 0,1 2,1 3,0 1,0 0,0 1,-3 0,-1-1,-2-2,0-3,-2-4,1-2,-1-4,1-3,1-2,1-3,-1-4,0-4,-2-3,-1-3,0-5,-1-3,-2-3,-3-4,-1-3,-1-4,1-2,0-5,4-3,3-4,2-2,3-3,4-2,1-2,2-1,2 0,-1-1,1 0,-1-1,1-1,-1-1,0-1,0 0,1-2,0-1,0-2,0 0,0 0,-1-1,-1 1,1-1,-1 0,-1-1,2-1,0 0,0-1,2 0,-1 0,0-2,0 1,2-1,0 2,1 3,-1 1,0 3,-2 2,0 3,-1 1,0 3,-1 1,-2 1,0 1,-2 1,-2 2,-1 1,-2 3,0 0,0 3,-1 0,1 3,0 2,2 2,-1 0,1 3,-1 2,2 2,2 3,0 1,2 2,0 1,0 0,0-1,1 0,-1 1,0-1,-1 1,0 1,-1 1,-1 2,-3-1,-1 2,-1 0,-1 1,-1 1,-1 1,0 2,0-1,-1 0,1 0,0 1,0 0,0-1,0 2,1-1,0 2,1 1,1 0,1 2,0 2,-1 1,-1-1,-1 1,-1 0,0 1,2 0,-1 1,0 2,1 2,1 1,2 2,2 4,2 1,1 1,0 2,2 1,-1 2,-1 2,-1 1,-2 2,-1 0,0 1,0 1,1-1,1 1,-1 1,0 1,-2 0,-2 1,-2 1,-1-2,0 0,2 0,3 0,1-2,3 0,0 0,-1 2,-1-1,0 2,-2 1,1 0,-1 1,2 0,0-1,1-2,1-2,2 1,1-1,1 2,2 1,1 3,-1 0,-1 3,-1 2,-1 0,-1-1,-2 0,-1-2,1 0,1-2,1-3,1 1,2 1,1 0,1 1,1 0,0-1,-1-2,0-1,-1-2,0 1,0-1,-1 1,-1-3,-1-1,-2 0,-2-2,-2 1,-1-1,-1-2,0 0,1-1,-1 1,2-1,0 1,1 1,0 0,-3-1,0 0,0 0,1-1,0-1,1-1,1 0,1-1,0 0,1-1,0 0,2 1,3-2,1 1,2 1,1-1,0-3,0-2,-1-4,-1-3,1-5,-1-6,1-2,-1-4,0-2,0-4,1-1,-2-3,-1-2,0-1,1 0,-1-3,2 0,-1 0,1 1,-1 0,0-1,-2 1,1-1,-1 2,0-2,-1 0,-2 0,-1-2,-1-2,0-1,0 0,-2 0,-3-1,-2 1,-3 1,-3 2,-1 1,-2 1,-2 0,-3 1,-4-3,-4-6,-2-2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7-10T07:13:11.046"/>
    </inkml:context>
    <inkml:brush xml:id="br0">
      <inkml:brushProperty name="width" value="0.2" units="cm"/>
      <inkml:brushProperty name="height" value="1.2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0 9623,'27'-93,"17"-44,11-13,7 4,3 12,2 13,2 9,3 7,2 4,5 2,0 2,3 0,0 0,0-3,-1-1,0-3,1-2,1 0,1-2,4 1,3-2,4-1,5-1,2-2,3-3,2-2,2-2,2 0,0 1,2 0,0 2,4 0,3-2,5-1,5-3,4-3,6-6,6-5,6-4,5-5,4-3,3-4,1 0,2-2,1 2,1 2,0 2,0 3,0 3,1 2,0 5,-2 6,-2 3,-3 6,-4 7,-3 7,-4 7,-4 7,-1 5,-2 5,-2 3,0 2,1 1,3 0,1-2,4-1,3-2,1-1,1-3,2-1,4-2,1-1,1-1,1 2,2 2,0 3,0 5,0 3,-2 4,-3 3,-4 5,-4 5,-6 6,-3 4,-6 4,-4 3,-7 5,-3 4,-3 2,-1 1,-3 3,-3 2,-1 1,-3 2,-3 1,-1 3,-3 1,-3 2,0 0,-1 2,1 0,0 1,-1-1,-1 1,-2 1,-2 1,0 2,-2 1,-4 1,-3 2,-4 0,-4 2,-3 2,-4 3,0 1,-1 0,1 2,0-2,-1-1,1-1,0 0,-1-1,-1 1,0-1,-2 1,-4 0,-4 2,-3 1,-3 2,-4 2,-2 2,-2 0,-1 2,-1-1,1-2,2-1,1-1,0-1,1 0,-2 2,-1 0,-1 0,-3 0,-2 0,-3 1,-4 0,-3-1,-3-1,-3 0,-1 0,-1 0,-1 0,-1 0,-1-1,-1-1,-1-2,-1-1,0 0,-1-1,-2-1,-2-1,0 1,-1-1,1 1,0 0,-1 2,0 0,1 0,-2 1,-1 0,-3-1,0 0,-2-1,-1-1,0 0,-2 0,0-1,0 0,0-1,-2-2,0 0,0 1,-1-2,0 1,-1-1,0-2,-3-6,-4-11,1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7-10T07:17:03.768"/>
    </inkml:context>
    <inkml:brush xml:id="br0">
      <inkml:brushProperty name="width" value="0.2" units="cm"/>
      <inkml:brushProperty name="height" value="1.2" units="cm"/>
      <inkml:brushProperty name="color" value="#008C3A"/>
      <inkml:brushProperty name="ignorePressure" value="1"/>
      <inkml:brushProperty name="inkEffects" value="pencil"/>
    </inkml:brush>
  </inkml:definitions>
  <inkml:trace contextRef="#ctx0" brushRef="#br0">1 8970,'27'-84,"16"-37,8-11,4 5,1 12,1 13,2 9,1 8,3 4,1 4,5 2,3-1,3-2,5-3,2-1,2 0,1 2,-1 3,-1 4,-1 5,-2 5,0 4,0 2,3 1,2 1,3 0,3-1,1 2,1 1,-1 2,-1 2,-1 5,0 3,-3 3,-1 4,-3 3,-2 4,-1 3,0 2,1 1,-1 1,-1 3,0 2,-2 2,-1 3,-2 4,-3 3,-3 2,-5 4,-4 2,-5 3,-4 0,-4 1,-4 1,-2-1,-4 1,-4-2,-2-1,-2 0,-2 0,-1-1,0 1,0 1,1 1,0 1,-1 1,1-1,-2 2,0 0,-1 0,-2-2,-2-1,-3-2,-1 0,-3-2,0-3,-1-1,-2-2,-1-1,-1-2,-1 0,-1-1,0-1,1-1,-1-2,1-1,1-1,-1 1,2-3,3-2,2 0,2-3,1-2,1-3,1-1,1-2,1-4,1-2,2-5,1-3,1-3,3-2,1-2,3 0,2-1,0-1,2 2,0 0,2 0,0 1,2-1,1 0,1-1,0-2,2 1,0 0,0-1,3 1,1-3,3-2,2-1,4-3,4 0,2-3,3-1,1-1,2 1,-1 1,0 1,0 4,-1 3,0 2,1 2,0 2,2 1,2 3,1 3,-1 2,-3 4,-1 5,-5 2,-2 4,-5 4,-3 3,-1 5,-1 3,-2 2,-1 1,0 0,1 0,0 0,2 0,-1 1,0-1,0 0,0-1,-3 1,0 2,-1 1,0 2,-1 1,-3 2,-1-1,-3 2,-2 1,0 0,-3 0,0 1,0-2,0 2,1 1,0 2,-3-1,0 0,0 1,1 0,0 0,-1 0,-1 0,-1 0,-3 1,0-1,-2 2,-1-1,-2 2,0 1,0-1,-1 1,0 0,0 1,0 1,1 1,0 2,-1 0,1 1,-1-1,-1 1,0 0,0 0,0 2,1 0,-1-1,0 1,0 1,-1 0,0 0,0-1,-1-1,-1 0,1-1,1 1,0-2,-1 0,0-1,-2-1,-1 0,-1 0,-1 0,-1-2,0-1,-2-1,1-3,-1-3,-1-2,-1-3,0-1,1 0,0-1,-1 1,0-3,1-1,0-3,0-1,2-3,0-2,0-1,1-2,1-2,0-2,0-3,1-2,2-3,1-3,3-3,1-4,2-2,1-3,1-2,1-3,2-3,1-4,1-2,2-3,2-3,3-2,0-1,1 0,0 0,2 0,2 1,0 2,0 4,-1 3,0 3,-1 2,1 1,1 1,0 0,0 1,0 1,0 2,-1 1,0 0,-1-1,1 1,-1 0,0 0,0 1,2 0,2 1,1 2,1 1,2 1,2 2,-1 2,2 0,-2 2,1 1,1 0,1 1,2 1,1 2,0 1,0 3,-1 2,0 3,-2 4,-1 2,-1 3,-1 3,-2 2,-1 1,-3 2,-3 1,-3 0,-4 2,-2 2,-1 1,-1 1,-1 1,1 2,-1 2,0 0,0 1,-1 2,1 2,1-2,2 0,-1-1,-2-2,1 0,-1 0,-1 0,-1 1,1 1,-1 2,-2 0,-1 0,-1 0,-2 1,0 0,-1 2,1 2,0 1,2 0,0 0,1 0,-1 1,0-1,-2 1,0 0,-2 0,-1-2,-1 0,-1-4,-1-2,-1-1,0-3,0-3,0-4,0-3,0-5,0-4,0-2,-2-3,-1-5,0-4,-1-5,2-6,3-8,3-8,4-10,2-9,6-10,6-9,6-9,7-8,7-7,6-4,7-4,5 0,6 4,2 3,2 3,3 4,0 2,1 5,2 3,1 6,-1 5,0 6,0 7,-3 5,-3 8,-4 7,-3 6,-3 9,-2 6,-2 4,-2 5,-3 2,-3 3,-3 1,-2 2,-4 2,-4 1,-1 2,-3 2,-1 1,-2 2,-1 1,1 2,-1 1,2 3,-1 1,1 1,-1 1,-1 2,1 2,0 1,-2 2,-2 0,-3 0,-3 0,-1 0,-4-2,0-1,0-1,0 0,-1 0,1 0,-1-1,-1-2,-2-1,-2 1,-2 1,-3-1,-3 0,-3-1,-1-1,-1-1,0 2,0 0,0 1,0 0,-1 1,1-2,-2 1,-1-2,0-1,-1-2,-2-3,-1-3,-4-6,-1-1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7-10T07:28:34.388"/>
    </inkml:context>
    <inkml:brush xml:id="br0">
      <inkml:brushProperty name="width" value="0.2" units="cm"/>
      <inkml:brushProperty name="height" value="1.2" units="cm"/>
      <inkml:brushProperty name="color" value="#008C3A"/>
      <inkml:brushProperty name="ignorePressure" value="1"/>
      <inkml:brushProperty name="inkEffects" value="pencil"/>
    </inkml:brush>
  </inkml:definitions>
  <inkml:trace contextRef="#ctx0" brushRef="#br0">1 9865,'39'-76,"20"-35,5-10,-1 4,-5 11,-4 11,-3 10,-3 8,1 6,-1 4,2 0,1 1,3-3,1-2,2-2,2-2,1 0,4 1,1 0,3 0,3-1,1 0,4-1,3 3,2 3,1 4,1 5,-1 6,-1 4,1 3,0 3,0 1,-1 1,1 0,1 1,3 1,1 1,1 0,3 0,0 4,-1 2,-2 4,-1 4,-2 3,-1 3,-4 5,-4 4,-3 3,-4 1,-4 3,-2 1,-4 0,-2 2,-2-1,0 0,-3 2,-1 0,1 1,-1 0,0 0,-1 0,1 0,0 0,0 1,-1 1,0 0,-1 1,-1 1,0 1,-2 2,-1 2,-3-1,-2 2,-1 2,-3 0,0 2,-1 1,0 0,1-1,2 1,1 0,0 1,0 1,3 2,0 3,-1 1,0 1,-1-1,-2-1,0 0,0-1,0-1,-1 1,2 0,1 1,2 2,-1 0,1-2,-1 0,0-1,-2 0,1 0,-2-1,0-1,-1-1,2 1,1 1,-2 0,0 0,-2 2,-4-1,-2 0,-3 0,-1-1,0 1,0 1,2-1,1 1,0 0,0 0,0 1,1 0,0 2,0 0,0 1,-3 1,0 0,-2-2,0 1,2-1,2 1,0-1,2 0,0-2,1-1,-1 0,-1-1,1-1,-1-1,-1-1,1 1,0-1,-2 1,-1-1,-2 1,-2-2,-2 1,-1-1,-1-1,0-1,-2-1,-1-2,0 1,-2-2,1-1,-1-1,0 0,0-1,1-1,-1 1,1-1,-1 0,1 2,0 0,0-1,-1 0,1 0,-1 0,0 1,0 1,1 1,-1 0,1 0,-1-1,-1 1,-1-1,0-1,0-2,-1-2,0 0,0-1,0-1,-1-1,0 0,-1-1,0 0,0 0,0-1,0-3,0 0,0 0,0 0,0-1,1 2,-1 0,2 0,-1 1,1-2,0-2,0-1,1-1,1-1,1-2,2 0,0-2,1 2,2-1,1-1,0-1,2-1,-2 0,-1-1,1-1,-2-2,-1-2,-1-2,-1-2,-1-2,0-3,0-3,0-3,-2-2,0-4,0-2,0-3,0-1,1-3,0-2,2 0,0-1,0-1,2-2,0-1,0-1,1-1,0-2,2-1,-1-2,1-1,-1 1,1-1,0 0,2 0,1 0,0 0,0-2,0-1,-1 0,2 2,1-1,-1 2,1 1,0 2,0 0,0 0,1 2,1 0,-1 0,1 2,1 1,2 1,-1 0,1-2,3 1,-1 0,1 0,0 0,-1 1,-1 1,-1 2,1 3,-1 2,-1 2,0 0,2 1,-1-1,2-1,-2-2,0-2,0-1,-1-2,3-1,2 1,2-1,4 2,1 2,1 3,1 1,0 2,2 2,1 1,0 0,0 1,-1 1,0 0,-1 3,0 0,-1 2,1 2,-1 3,2 1,0 2,0 2,2 3,-1 1,3 1,1 1,0 0,2 1,0 0,1 0,1-1,0 1,-1 1,-2 1,-3 2,-1 0,1-1,-1 3,-1 3,-1 1,1 2,1 2,1 0,3 2,2 0,2 1,2-1,0 1,-1 0,0 0,-2 3,-2 1,-4 1,-3 1,-1 3,-4 1,-1 0,0 2,0 0,1 1,1 0,1 0,-1 3,2 0,1 2,1 0,1 1,-1 2,-2 1,-1-1,-3 0,-2 0,-2-1,-3 0,-1 0,-1 0,-2 1,-1 1,-1 0,0 0,-1 0,-1 0,0-1,-1-2,-1-1,0-1,-3-1,1 0,1 0,0 1,0-1,-1 2,1-1,0 1,1 2,-1 1,-1-1,0 0,0-1,-1-2,-1-1,-1 1,-2-3,-1 0,1-1,-2-2,0 0,1-1,1 2,0-1,0 1,-2-1,1 1,0 1,-1-1,0 0,0 0,1-1,0 1,1-2,1 0,-1-3,-1 0,0-3,-1-2,-1 0,1-3,-2-1,-2-4,0-2,-2-3,-2-3,-2-2,-2-2,1-2,0-2,2-3,1-5,3-6,3-6,4-7,3-7,2-6,1-5,2-5,0-3,0-1,1-1,1 1,1 1,1-1,3-1,1-2,2-3,2-4,1-3,0-1,2-2,1-1,0-2,-1-1,0 0,0 2,1 0,3-2,0-3,1-2,2-3,2 1,0 0,1 4,0 0,-1 4,2 0,-1 2,0 3,-2 3,0 1,-1 0,-1-1,-1-2,1-2,3 3,3 3,2 2,3 4,2 4,3 2,0 2,2 1,1 3,1 2,-1 3,1 5,-1 3,0 4,-3 3,-2 5,-3 4,-3 3,-1 4,-1 3,-1 2,-1 2,0 3,0 1,2 2,2 3,1 0,1 2,-1 1,0 3,-1 3,-4 2,-2 2,-3 1,-1 0,-2 1,0 1,-1 2,1 1,-2 0,0 1,-1 1,0 0,0 2,-1-1,0 1,-2 0,-2 1,1 0,-2 1,0 3,-1 1,-2 1,-1-2,-2 1,0-1,1 2,0 1,-1-1,1 2,0-2,0 0,0 0,1-1,-1 1,0 0,-1 0,0 0,-1 0,0 1,0 1,1 0,-1 0,0 0,0 1,-2-1,0 2,-1-1,-1 0,-3 1,1-1,0 2,-1-1,0 1,1 1,1 1,0 1,0-2,-1-1,-1-2,-3-2,-1-2,0-1,-2 0,-1-2,-1-1,-2-1,-1-2,-3-2,-2-1,-1-3,-1 0,-1-1,-1-9,-1-6,0-7,1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7-10T07:40:05.120"/>
    </inkml:context>
    <inkml:brush xml:id="br0">
      <inkml:brushProperty name="width" value="0.2" units="cm"/>
      <inkml:brushProperty name="height" value="1.2" units="cm"/>
      <inkml:brushProperty name="color" value="#F6630D"/>
      <inkml:brushProperty name="ignorePressure" value="1"/>
      <inkml:brushProperty name="inkEffects" value="pencil"/>
    </inkml:brush>
  </inkml:definitions>
  <inkml:trace contextRef="#ctx0" brushRef="#br0">1 8710,'69'-52,"28"-24,1-6,-9 3,-14 7,-16 7,-13 4,-8 4,-8 2,-3 1,-1 1,-2 2,-2 2,1 3,-1 3,-1 3,-1 2,0 0,0 1,1-1,2-2,1-5,2-3,2-3,1-3,3-1,2 1,1 1,2 1,0 3,1 1,-1 3,-1 3,-2 1,0 1,-1-1,-1-2,1-3,-1-1,2-1,1-1,0 0,2 1,0 1,3 0,1 1,1 1,-1-1,-2 1,-1 0,-2 1,-1 3,-2 3,-2 3,-3 2,-2 2,-2 1,-3 2,-1 2,-1 2,-2 3,0 3,-2 4,1 2,1 4,-1 3,0 2,0 2,-3 1,0 0,-1 1,-2 2,0 0,1-1,1-1,2 1,0 0,0 0,2 2,0 0,0 1,1 1,-1 1,2 0,0 0,1 1,-1 0,-1 1,1 0,-1 1,1 1,0 3,1 1,0 0,0 2,0-1,-2 2,-1 2,-1 1,0 1,0 1,-1 1,0 1,-2 2,-1 1,0-1,0-1,1-2,0 1,0-1,1-1,0 0,0-2,-1-1,-1-1,0-3,-1 0,-1-2,-1-1,0 0,-1 0,-2 0,0-1,1 1,-1 0,1 0,-1-1,1 2,1 2,0 1,1 1,1 1,2 0,0 1,0-1,0-1,1 1,0-1,1-1,0 0,0 1,-1-1,-1-2,1-1,-1-2,0-2,1-3,0-2,0 0,0 0,1-2,0 1,-1-1,2-1,1-1,-2-2,0-1,-2-1,0-2,1-1,-1-1,1 0,-2-1,0 1,-1 0,0 1,-1-1,2-1,0-1,1 0,0-1,0 0,0 0,3-1,0 0,0-2,-1 0,2 0,0-1,1 1,-1-1,-1 1,-1 0,-1 0,-1 0,-1 1,2 1,-1-2,0-1,1-2,2 0,1 0,1 0,-1 0,0 1,-1 0,0-2,-1 1,0 0,-1-2,1 0,1-1,1 0,0-1,0-1,0-1,0-1,-1-2,3-1,0 1,0-3,2-1,1 1,-1 1,-1 2,-1 1,1 1,-2 3,0 0,-1 0,0 2,1 0,-1 2,0 2,-1 1,1 1,0 0,1 1,1 0,1 0,1-1,1 0,1 0,2 0,1 1,0-2,1 0,2 0,2 0,0 2,1 1,-2 2,3-1,-1-1,2-1,0 1,0 0,0 1,2 1,1 1,0 2,1 0,0 1,-1 2,-2 1,-2 2,-4 1,-2 0,-1 1,0 0,-1 1,-1 1,0 1,0 2,1-1,-2 1,0-1,-1 1,0 2,0 0,1 1,1 1,2 2,0 0,0 1,0-1,-1 1,-1 0,-2 1,-1 0,0 1,-2 0,-1 0,0 3,2 1,-2 1,0 2,-1 1,1 3,-1 0,2 2,1 0,1 0,0 1,2 2,0 3,0 2,0 0,1 0,2 0,2-1,0-2,2 0,-1-1,-1-1,-2-2,-1 0,1-1,-1-1,0 2,-2 1,0 2,-1 2,0 0,0 1,-2-1,-1 0,1-1,-1 0,0-1,0-3,-1-1,0-2,0-2,0-2,-1 0,1-1,1 1,-1 0,-1 2,-1 1,0 0,0 0,0-2,-2 0,-1-2,-1 0,1-1,0 0,-1-2,-1-2,0 2,-1-2,1 0,-1 0,0 1,-1-1,0 0,-1-1,1-1,0 0,0-1,2-1,-1 1,2-1,1 0,2 0,-1-2,1 0,0 0,-1 0,-2-1,1 0,0 0,0 0,0 1,0 0,0 0,-1 0,2 0,1 0,1 0,1 1,-2 0,1 0,-1 0,1 0,-1-1,-1 0,-1 0,0 0,0-1,0-1,-1-1,2 0,-1 0,1 0,1 0,0 0,2 0,-1-4,0-1,1-2,0-1,1-2,-1-2,0-2,0-2,-2-1,1-3,-2-2,-1-2,-1-1,-1-1,0 0,0 0,1-2,-1 0,2-3,1-2,-1-2,1-1,0-1,-2-1,0-1,1 0,-1 0,2 1,-1-1,1-1,0 0,1 1,1-2,1 1,1 0,0 1,1-1,1 1,0-1,1 0,0 0,-1-1,0-1,0 0,1-2,1 0,1-1,-1 0,0 0,1 0,0 0,1-3,-1-1,-1-3,1-2,1-1,0-2,1-2,0-2,-1-1,1 0,-1 1,-1-1,1 0,1-1,-1-1,1 0,1-2,2-2,0-1,0-2,0 1,0 1,2 1,-1 0,-1 1,0 0,0 1,-2 0,-2 2,-1 0,0 0,-2 1,0 1,-1 1,0 4,2 1,1 4,2 1,-1 2,-2 2,-1 2,0 1,-1 0,0 1,0 1,-1 2,1 0,-1 1,-1 3,1 3,0 2,-1 2,0 3,2 3,0 4,-1 1,0 2,-1 1,0 3,-1 1,0 1,1 2,2 2,0 1,-1 1,0 1,-2 0,-1-1,0-1,-2 1,0 2,1 0,0 0,1 0,-1-1,0-1,0 1,-2 1,1 1,-1 0,1 1,-1 0,-1 1,-2-1,0 3,-1-1,0 2,-1 1,1-1,1 2,1-1,1 1,-1-1,-1-1,0 0,-1 1,-2 0,1 1,0 1,1 2,-1-2,1 1,0 1,0 2,0 0,0 2,-1 0,1 0,1-1,1 1,1 2,1 0,2 0,-1-1,0 0,-1 0,1 1,1 2,2 1,1 1,0 3,-1 0,-2 3,1 1,0 1,-1 0,1 1,1 0,2 0,0-1,1 0,-2 0,-1 0,0-2,1 1,-1-1,-1-3,1-2,0-1,1-1,1-1,1-1,1-1,0 0,2 0,0-3,1-1,0-1,-1-3,-1-3,-2-4,0-4,-1-4,1-4,-2-3,-2-3,-1-4,-2-2,0-1,-1-2,-1-3,0-3,-1-3,0-1,2-1,-2-2,-2-1,0-2,0-3,0 0,0-2,1-2,1-4,0-2,0-4,2-3,2-1,0-1,2-1,2-1,1 0,0 1,1 1,3-1,2 0,2 0,4-1,0 0,1-2,0-1,0 0,0 1,-1 3,1 3,-1 2,0 2,-1 1,0 0,0-1,1-1,0-1,0-2,-1-1,0 0,1-1,0 1,0 1,-1 1,0 0,0 0,1 0,-1-1,1-3,0-2,1 0,1-1,1 0,0 2,-1 2,1 1,-1 2,0 1,1 0,-1 3,0 0,-1 2,-2 3,0 4,0 5,0 5,0 3,-2 5,0 4,-3 3,1 4,-1 2,1 2,-1 2,3 3,-1-1,2 2,2 0,1 2,0 0,1 1,-1 2,-1 1,0 2,0 1,1 1,-1 2,1 0,-2 0,0-1,-3 0,-1 2,0 0,-1 3,-1 1,1 2,0 2,0 1,0 1,0 0,0 2,-1 2,2 2,0-1,-1 2,1 0,-1 2,-1-1,-1-1,2 1,1 1,1 1,-1-1,0 2,-1-2,-2-1,-2-1,-1-2,-2-1,-1 0,-1-2,-1 1,0 2,0 3,1 4,-1 1,0 3,2 2,0 0,1 1,1 1,-1-1,1-1,-1 0,1-3,-1-1,1-2,0-1,0 1,0 0,0 1,-1 1,0 0,1 0,0 1,1 0,0 1,-1 0,0-1,2-1,0-2,1-2,0-4,-1-4,0-4,0-2,-1-4,0-3,-2-4,-2-2,0-2,-2-2,-1-2,-2-1,1-3,-1-2,1-2,1-4,1-2,2-4,0-3,2-2,1-4,2-3,2-3,0-1,3-2,0-3,-1-2,2-3,-2-2,0-4,0-3,1-3,0-2,-1-5,2-3,1-5,2-5,4-7,3-6,2-3,4-5,2-2,3-3,2-4,1-2,2 0,-2 2,0 3,0 2,0 4,-4 3,-1 4,-1 3,-3 5,-1 4,-2 3,0 4,0 4,-1 0,1 2,-1 0,1 0,0 1,1 2,-1 1,-1 1,0 1,0 1,-1 1,0-2,1-2,1 1,-1 1,0 4,1 2,0 2,0 3,1 2,0 1,0 1,1 0,0 2,-2 0,1 1,-2 2,-1 1,-1 2,1 3,-1 2,0 4,-1 4,-1 4,-2 4,-1 4,0 2,-1 3,0 2,1 2,-1 2,-1 2,0 2,0 3,-1 2,0 2,0 1,2 1,1 2,1 1,0 1,-2 2,0-1,-2 2,-3 2,-1 0,-4 3,-1 3,-2 3,-2 1,0 0,-1 1,1-1,2-1,0 1,0 0,1 1,-2 1,0 1,-1-1,-1 0,-1-1,-1 0,1 0,-1-1,0 0,0 0,0 0,1 2,1 1,-1 0,-1 0,1 0,-1-1,0 0,-1 0,0 2,0 3,0 1,1 0,3 0,2 0,0-1,0-1,0 0,0-1,-2-1,-1 1,0 1,1 2,0 2,0 2,1 2,1 0,-1-2,0-2,-2-6,0-3,1-4,1-6,-1-4,-1-5,1-6,-1-3,1-6,0-3,1-4,-1-4,-1-4,0-2,1-4,-1-2,2-4,3-3,2-4,2-2,3-2,3-2,0-1,0 0,-1-2,-1 0,-4-1,-1-1,-1 0,2 4,-1 2,1 1,2 3,-1 1,1 3,0 3,0 4,0 3,-2 4,-3 5,-2 2,-4 4,-2 3,-3 2,-3 1,-1 2,-2 0,0 2,-2 2,-2-2,2-4,0-1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0T11:05:37.365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1 1 24575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EAA-21D2-43E8-BF63-C3FC1E64CB6C}" type="datetimeFigureOut">
              <a:rPr lang="en-AU" smtClean="0"/>
              <a:t>10/07/2023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22DF-8EE6-479F-9D7A-5FCBA910EE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770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EAA-21D2-43E8-BF63-C3FC1E64CB6C}" type="datetimeFigureOut">
              <a:rPr lang="en-AU" smtClean="0"/>
              <a:t>10/07/2023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22DF-8EE6-479F-9D7A-5FCBA910EE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20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EAA-21D2-43E8-BF63-C3FC1E64CB6C}" type="datetimeFigureOut">
              <a:rPr lang="en-AU" smtClean="0"/>
              <a:t>10/07/2023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22DF-8EE6-479F-9D7A-5FCBA910EE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0301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EAA-21D2-43E8-BF63-C3FC1E64CB6C}" type="datetimeFigureOut">
              <a:rPr lang="en-AU" smtClean="0"/>
              <a:t>10/07/2023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22DF-8EE6-479F-9D7A-5FCBA910EE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14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EAA-21D2-43E8-BF63-C3FC1E64CB6C}" type="datetimeFigureOut">
              <a:rPr lang="en-AU" smtClean="0"/>
              <a:t>10/07/2023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22DF-8EE6-479F-9D7A-5FCBA910EE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7261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EAA-21D2-43E8-BF63-C3FC1E64CB6C}" type="datetimeFigureOut">
              <a:rPr lang="en-AU" smtClean="0"/>
              <a:t>10/07/2023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22DF-8EE6-479F-9D7A-5FCBA910EE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330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EAA-21D2-43E8-BF63-C3FC1E64CB6C}" type="datetimeFigureOut">
              <a:rPr lang="en-AU" smtClean="0"/>
              <a:t>10/07/2023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22DF-8EE6-479F-9D7A-5FCBA910EE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3405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EAA-21D2-43E8-BF63-C3FC1E64CB6C}" type="datetimeFigureOut">
              <a:rPr lang="en-AU" smtClean="0"/>
              <a:t>10/07/2023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22DF-8EE6-479F-9D7A-5FCBA910EE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8515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EAA-21D2-43E8-BF63-C3FC1E64CB6C}" type="datetimeFigureOut">
              <a:rPr lang="en-AU" smtClean="0"/>
              <a:t>10/07/2023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22DF-8EE6-479F-9D7A-5FCBA910EE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0451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EAA-21D2-43E8-BF63-C3FC1E64CB6C}" type="datetimeFigureOut">
              <a:rPr lang="en-AU" smtClean="0"/>
              <a:t>10/07/2023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22DF-8EE6-479F-9D7A-5FCBA910EE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578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EAA-21D2-43E8-BF63-C3FC1E64CB6C}" type="datetimeFigureOut">
              <a:rPr lang="en-AU" smtClean="0"/>
              <a:t>10/07/2023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22DF-8EE6-479F-9D7A-5FCBA910EE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1117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B2EAA-21D2-43E8-BF63-C3FC1E64CB6C}" type="datetimeFigureOut">
              <a:rPr lang="en-AU" smtClean="0"/>
              <a:t>10/07/2023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622DF-8EE6-479F-9D7A-5FCBA910EE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319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customXml" Target="../ink/ink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customXml" Target="../ink/ink5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customXml" Target="../ink/ink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2A679-3B28-17CE-D67C-DA8A8CE09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AU" sz="3600" dirty="0"/>
              <a:t>A cycle has 4 phases</a:t>
            </a:r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5AD0809-4A8F-08E1-C9B8-B5F49773838A}"/>
                  </a:ext>
                </a:extLst>
              </p14:cNvPr>
              <p14:cNvContentPartPr/>
              <p14:nvPr/>
            </p14:nvContentPartPr>
            <p14:xfrm>
              <a:off x="993917" y="1988314"/>
              <a:ext cx="7499520" cy="32014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5AD0809-4A8F-08E1-C9B8-B5F49773838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8277" y="1772674"/>
                <a:ext cx="7571160" cy="363312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B1520FB-2734-AE32-176C-05D60EEC015D}"/>
              </a:ext>
            </a:extLst>
          </p:cNvPr>
          <p:cNvSpPr txBox="1"/>
          <p:nvPr/>
        </p:nvSpPr>
        <p:spPr>
          <a:xfrm>
            <a:off x="827584" y="4437112"/>
            <a:ext cx="1512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Accumulation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9CB9A8-8BEC-06BD-1D05-1DE8AF9FD2A2}"/>
              </a:ext>
            </a:extLst>
          </p:cNvPr>
          <p:cNvSpPr txBox="1"/>
          <p:nvPr/>
        </p:nvSpPr>
        <p:spPr>
          <a:xfrm>
            <a:off x="2771800" y="3356992"/>
            <a:ext cx="99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Mark-up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A3DC9F-C1A2-3A2B-016C-866479FD7655}"/>
              </a:ext>
            </a:extLst>
          </p:cNvPr>
          <p:cNvSpPr txBox="1"/>
          <p:nvPr/>
        </p:nvSpPr>
        <p:spPr>
          <a:xfrm>
            <a:off x="5004048" y="1628800"/>
            <a:ext cx="1294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Distribution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159F0A-21AD-3369-AA1A-522A12D43880}"/>
              </a:ext>
            </a:extLst>
          </p:cNvPr>
          <p:cNvSpPr txBox="1"/>
          <p:nvPr/>
        </p:nvSpPr>
        <p:spPr>
          <a:xfrm>
            <a:off x="6516216" y="24115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Mark-down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A94FE4-4207-73F3-5B74-8067DB8EEFB0}"/>
              </a:ext>
            </a:extLst>
          </p:cNvPr>
          <p:cNvSpPr txBox="1"/>
          <p:nvPr/>
        </p:nvSpPr>
        <p:spPr>
          <a:xfrm>
            <a:off x="6660232" y="4149080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Back to Accumulation and repeat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2C60973-7552-AFB9-FCBF-B0804C6A7984}"/>
              </a:ext>
            </a:extLst>
          </p:cNvPr>
          <p:cNvCxnSpPr/>
          <p:nvPr/>
        </p:nvCxnSpPr>
        <p:spPr>
          <a:xfrm flipV="1">
            <a:off x="7884368" y="3726324"/>
            <a:ext cx="216024" cy="4227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72B3705-C5B8-3883-0CCC-90F2AE5E097B}"/>
              </a:ext>
            </a:extLst>
          </p:cNvPr>
          <p:cNvSpPr txBox="1"/>
          <p:nvPr/>
        </p:nvSpPr>
        <p:spPr>
          <a:xfrm>
            <a:off x="827584" y="1700808"/>
            <a:ext cx="29004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It makes sense that the best</a:t>
            </a:r>
          </a:p>
          <a:p>
            <a:r>
              <a:rPr lang="en-AU" dirty="0"/>
              <a:t>time to invest is during</a:t>
            </a:r>
          </a:p>
          <a:p>
            <a:r>
              <a:rPr lang="en-AU" dirty="0"/>
              <a:t>Accumulation.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C0BFC38-980E-818D-12D7-0026DFAAF87E}"/>
              </a:ext>
            </a:extLst>
          </p:cNvPr>
          <p:cNvCxnSpPr>
            <a:cxnSpLocks/>
          </p:cNvCxnSpPr>
          <p:nvPr/>
        </p:nvCxnSpPr>
        <p:spPr>
          <a:xfrm>
            <a:off x="1475656" y="2780928"/>
            <a:ext cx="72008" cy="1512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D713C19-3028-F569-A51D-65DBDC40F503}"/>
              </a:ext>
            </a:extLst>
          </p:cNvPr>
          <p:cNvSpPr txBox="1"/>
          <p:nvPr/>
        </p:nvSpPr>
        <p:spPr>
          <a:xfrm>
            <a:off x="3347864" y="5013176"/>
            <a:ext cx="32438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And step aside and reduce risk</a:t>
            </a:r>
          </a:p>
          <a:p>
            <a:r>
              <a:rPr lang="en-AU" dirty="0"/>
              <a:t>and exposure during mark-down</a:t>
            </a:r>
          </a:p>
          <a:p>
            <a:r>
              <a:rPr lang="en-AU" dirty="0"/>
              <a:t>or corrections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4715657-5491-AE3D-FF1F-5F24181397E8}"/>
              </a:ext>
            </a:extLst>
          </p:cNvPr>
          <p:cNvCxnSpPr>
            <a:cxnSpLocks/>
          </p:cNvCxnSpPr>
          <p:nvPr/>
        </p:nvCxnSpPr>
        <p:spPr>
          <a:xfrm flipV="1">
            <a:off x="4788024" y="2348880"/>
            <a:ext cx="1440160" cy="2376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094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2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143000"/>
          </a:xfrm>
        </p:spPr>
        <p:txBody>
          <a:bodyPr>
            <a:normAutofit/>
          </a:bodyPr>
          <a:lstStyle/>
          <a:p>
            <a:r>
              <a:rPr lang="en-AU" sz="2400" dirty="0"/>
              <a:t>marketcyclescommentary.com	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628800"/>
            <a:ext cx="3857625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0518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72DC5-6524-909E-08AA-D0920573B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dirty="0"/>
              <a:t>Larger cycles subdivide into several smaller cycles</a:t>
            </a:r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1E8486A-4694-A79B-D515-058F36AA0879}"/>
                  </a:ext>
                </a:extLst>
              </p14:cNvPr>
              <p14:cNvContentPartPr/>
              <p14:nvPr/>
            </p14:nvContentPartPr>
            <p14:xfrm>
              <a:off x="993917" y="1988314"/>
              <a:ext cx="7499520" cy="32014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1E8486A-4694-A79B-D515-058F36AA087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8277" y="1772674"/>
                <a:ext cx="7571160" cy="363312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54CBD4C7-CAA6-622F-4935-176279A88ABF}"/>
              </a:ext>
            </a:extLst>
          </p:cNvPr>
          <p:cNvSpPr txBox="1"/>
          <p:nvPr/>
        </p:nvSpPr>
        <p:spPr>
          <a:xfrm>
            <a:off x="4283968" y="573325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Major cycle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6C3113E-64A4-DA2B-94F9-EE65C1363DEC}"/>
              </a:ext>
            </a:extLst>
          </p:cNvPr>
          <p:cNvCxnSpPr/>
          <p:nvPr/>
        </p:nvCxnSpPr>
        <p:spPr>
          <a:xfrm flipH="1">
            <a:off x="1619672" y="5949280"/>
            <a:ext cx="252028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BFCD134-E65F-6E06-E879-781BE6FB8A4E}"/>
              </a:ext>
            </a:extLst>
          </p:cNvPr>
          <p:cNvCxnSpPr/>
          <p:nvPr/>
        </p:nvCxnSpPr>
        <p:spPr>
          <a:xfrm>
            <a:off x="5796136" y="5949280"/>
            <a:ext cx="244827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2E70CEE-187A-6209-C3B2-9964D2A01874}"/>
                  </a:ext>
                </a:extLst>
              </p14:cNvPr>
              <p14:cNvContentPartPr/>
              <p14:nvPr/>
            </p14:nvContentPartPr>
            <p14:xfrm>
              <a:off x="1379169" y="1488994"/>
              <a:ext cx="7150680" cy="40053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2E70CEE-187A-6209-C3B2-9964D2A0187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43169" y="1272994"/>
                <a:ext cx="7222320" cy="4437000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4C6A1DBA-E712-CCE2-6829-DE622F57F2E8}"/>
              </a:ext>
            </a:extLst>
          </p:cNvPr>
          <p:cNvSpPr txBox="1"/>
          <p:nvPr/>
        </p:nvSpPr>
        <p:spPr>
          <a:xfrm>
            <a:off x="5076056" y="407707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Primary Cycles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0022531-7BDC-7866-9AAA-23EDC7851E2F}"/>
              </a:ext>
            </a:extLst>
          </p:cNvPr>
          <p:cNvCxnSpPr>
            <a:cxnSpLocks/>
          </p:cNvCxnSpPr>
          <p:nvPr/>
        </p:nvCxnSpPr>
        <p:spPr>
          <a:xfrm flipH="1">
            <a:off x="3275856" y="4365104"/>
            <a:ext cx="1728192" cy="43204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4EEB6CE-8BDF-530A-375C-9E200F85D16C}"/>
              </a:ext>
            </a:extLst>
          </p:cNvPr>
          <p:cNvCxnSpPr/>
          <p:nvPr/>
        </p:nvCxnSpPr>
        <p:spPr>
          <a:xfrm flipH="1" flipV="1">
            <a:off x="4860032" y="3429000"/>
            <a:ext cx="504056" cy="57606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9309716-184C-F043-8C42-188D5EAB206F}"/>
              </a:ext>
            </a:extLst>
          </p:cNvPr>
          <p:cNvCxnSpPr/>
          <p:nvPr/>
        </p:nvCxnSpPr>
        <p:spPr>
          <a:xfrm flipV="1">
            <a:off x="5904148" y="2996952"/>
            <a:ext cx="0" cy="84121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4012627-1140-1748-8C9B-FB5C7943ED16}"/>
              </a:ext>
            </a:extLst>
          </p:cNvPr>
          <p:cNvCxnSpPr/>
          <p:nvPr/>
        </p:nvCxnSpPr>
        <p:spPr>
          <a:xfrm flipV="1">
            <a:off x="6588224" y="3356992"/>
            <a:ext cx="576064" cy="57606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F5D9E2D-924E-7E05-43D9-237AEF5513F5}"/>
              </a:ext>
            </a:extLst>
          </p:cNvPr>
          <p:cNvSpPr txBox="1"/>
          <p:nvPr/>
        </p:nvSpPr>
        <p:spPr>
          <a:xfrm>
            <a:off x="1412468" y="2588819"/>
            <a:ext cx="2662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The Major cycle governs the underlying trend of the smaller cycles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3C0948-D9AA-F8BD-15C1-6895E88B5DD4}"/>
              </a:ext>
            </a:extLst>
          </p:cNvPr>
          <p:cNvSpPr txBox="1"/>
          <p:nvPr/>
        </p:nvSpPr>
        <p:spPr>
          <a:xfrm>
            <a:off x="3707904" y="4799419"/>
            <a:ext cx="5522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The primary cycle has its own accumulation, mark-up, distribution and mark-down phases</a:t>
            </a:r>
          </a:p>
        </p:txBody>
      </p:sp>
    </p:spTree>
    <p:extLst>
      <p:ext uri="{BB962C8B-B14F-4D97-AF65-F5344CB8AC3E}">
        <p14:creationId xmlns:p14="http://schemas.microsoft.com/office/powerpoint/2010/main" val="4541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The largest cycle: Superpower Cycle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232" y="1642813"/>
            <a:ext cx="6887536" cy="35723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AC27588-FD16-93EE-D90D-F87E9E51E7C4}"/>
              </a:ext>
            </a:extLst>
          </p:cNvPr>
          <p:cNvSpPr txBox="1"/>
          <p:nvPr/>
        </p:nvSpPr>
        <p:spPr>
          <a:xfrm>
            <a:off x="5639504" y="5301208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You are here!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F7FA22F-369D-3498-968B-D17AE8044DB8}"/>
              </a:ext>
            </a:extLst>
          </p:cNvPr>
          <p:cNvCxnSpPr>
            <a:cxnSpLocks/>
          </p:cNvCxnSpPr>
          <p:nvPr/>
        </p:nvCxnSpPr>
        <p:spPr>
          <a:xfrm flipH="1" flipV="1">
            <a:off x="7164288" y="3645024"/>
            <a:ext cx="432048" cy="16561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18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600" dirty="0"/>
              <a:t>How does the Superpower Cycle breakdown into smaller cycles?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Superpower cycle is 200-250 years (</a:t>
            </a:r>
            <a:r>
              <a:rPr lang="en-AU" dirty="0" err="1"/>
              <a:t>approx</a:t>
            </a:r>
            <a:r>
              <a:rPr lang="en-AU" dirty="0"/>
              <a:t>)</a:t>
            </a:r>
          </a:p>
          <a:p>
            <a:r>
              <a:rPr lang="en-AU" dirty="0"/>
              <a:t>reasonable to suggest there is a 100+ year cycle (80-120 </a:t>
            </a:r>
            <a:r>
              <a:rPr lang="en-AU" dirty="0" err="1"/>
              <a:t>yrs</a:t>
            </a:r>
            <a:r>
              <a:rPr lang="en-AU" dirty="0"/>
              <a:t>)</a:t>
            </a:r>
          </a:p>
          <a:p>
            <a:r>
              <a:rPr lang="en-AU" dirty="0"/>
              <a:t>Which would suggest there is a 50 year (40-60yrs)</a:t>
            </a:r>
          </a:p>
          <a:p>
            <a:r>
              <a:rPr lang="en-AU" dirty="0"/>
              <a:t>A 25 year cycle (18-32 </a:t>
            </a:r>
            <a:r>
              <a:rPr lang="en-AU" dirty="0" err="1"/>
              <a:t>yrs</a:t>
            </a:r>
            <a:r>
              <a:rPr lang="en-AU" dirty="0"/>
              <a:t>)</a:t>
            </a:r>
          </a:p>
          <a:p>
            <a:r>
              <a:rPr lang="en-AU" dirty="0"/>
              <a:t>And a 12-13 year cycle </a:t>
            </a:r>
          </a:p>
          <a:p>
            <a:r>
              <a:rPr lang="en-AU" dirty="0"/>
              <a:t>And so on…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5531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/>
              <a:t>US stocks since 1800s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05246"/>
            <a:ext cx="8074360" cy="522880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36DD534-4D59-FB42-65BB-8DD6E48934EC}"/>
                  </a:ext>
                </a:extLst>
              </p14:cNvPr>
              <p14:cNvContentPartPr/>
              <p14:nvPr/>
            </p14:nvContentPartPr>
            <p14:xfrm>
              <a:off x="2197757" y="2324914"/>
              <a:ext cx="5814360" cy="34642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36DD534-4D59-FB42-65BB-8DD6E48934E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61757" y="2108914"/>
                <a:ext cx="5886000" cy="389592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9FB5D2F3-263F-2729-22BC-52E288A1AF99}"/>
              </a:ext>
            </a:extLst>
          </p:cNvPr>
          <p:cNvSpPr txBox="1"/>
          <p:nvPr/>
        </p:nvSpPr>
        <p:spPr>
          <a:xfrm flipH="1">
            <a:off x="3743908" y="2760048"/>
            <a:ext cx="1656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>
                <a:solidFill>
                  <a:srgbClr val="FF0000"/>
                </a:solidFill>
              </a:rPr>
              <a:t>Superpower Cycle, (approx. 200-250 years)</a:t>
            </a:r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26BE606B-C5E9-6873-8EF4-93FD85DBE2AC}"/>
                  </a:ext>
                </a:extLst>
              </p14:cNvPr>
              <p14:cNvContentPartPr/>
              <p14:nvPr/>
            </p14:nvContentPartPr>
            <p14:xfrm>
              <a:off x="2324837" y="2423554"/>
              <a:ext cx="5979240" cy="32292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26BE606B-C5E9-6873-8EF4-93FD85DBE2A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89197" y="2207914"/>
                <a:ext cx="6050880" cy="366084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7E145F27-C31C-4198-67D1-E9F600E5D0DD}"/>
              </a:ext>
            </a:extLst>
          </p:cNvPr>
          <p:cNvSpPr txBox="1"/>
          <p:nvPr/>
        </p:nvSpPr>
        <p:spPr>
          <a:xfrm>
            <a:off x="5796136" y="4653136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11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308A215-BB7E-5367-0BED-1B51BC48FC88}"/>
              </a:ext>
            </a:extLst>
          </p:cNvPr>
          <p:cNvSpPr txBox="1"/>
          <p:nvPr/>
        </p:nvSpPr>
        <p:spPr>
          <a:xfrm>
            <a:off x="5868144" y="4653136"/>
            <a:ext cx="17832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>
                <a:solidFill>
                  <a:srgbClr val="00B050"/>
                </a:solidFill>
              </a:rPr>
              <a:t>Smaller Sub-cycles (approx. 50 years)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C470B0F-C436-BF22-B85F-8CC6C14840BD}"/>
              </a:ext>
            </a:extLst>
          </p:cNvPr>
          <p:cNvCxnSpPr/>
          <p:nvPr/>
        </p:nvCxnSpPr>
        <p:spPr>
          <a:xfrm flipH="1" flipV="1">
            <a:off x="4860033" y="4221087"/>
            <a:ext cx="864096" cy="56285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C734997-4786-FFAB-251D-31D89D823370}"/>
              </a:ext>
            </a:extLst>
          </p:cNvPr>
          <p:cNvCxnSpPr/>
          <p:nvPr/>
        </p:nvCxnSpPr>
        <p:spPr>
          <a:xfrm flipH="1">
            <a:off x="3707904" y="4914746"/>
            <a:ext cx="1961152" cy="16927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DCF16F8-56CA-E993-973B-A18A1457E2FD}"/>
              </a:ext>
            </a:extLst>
          </p:cNvPr>
          <p:cNvCxnSpPr/>
          <p:nvPr/>
        </p:nvCxnSpPr>
        <p:spPr>
          <a:xfrm flipV="1">
            <a:off x="6516216" y="3633491"/>
            <a:ext cx="0" cy="86902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AB75043-CAB2-AF08-C47E-40320C66837E}"/>
              </a:ext>
            </a:extLst>
          </p:cNvPr>
          <p:cNvCxnSpPr/>
          <p:nvPr/>
        </p:nvCxnSpPr>
        <p:spPr>
          <a:xfrm flipV="1">
            <a:off x="7092280" y="3140387"/>
            <a:ext cx="559128" cy="136212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17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S&amp;P500 Inflation adjusted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51" y="1417638"/>
            <a:ext cx="7691998" cy="495117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E384D73-9210-9BED-7154-FFADF4797860}"/>
                  </a:ext>
                </a:extLst>
              </p14:cNvPr>
              <p14:cNvContentPartPr/>
              <p14:nvPr/>
            </p14:nvContentPartPr>
            <p14:xfrm>
              <a:off x="1493649" y="1563514"/>
              <a:ext cx="6865200" cy="3551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E384D73-9210-9BED-7154-FFADF479786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58009" y="1347874"/>
                <a:ext cx="6936840" cy="398340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A5C70586-C6C8-D873-40E6-5AB534DC0807}"/>
              </a:ext>
            </a:extLst>
          </p:cNvPr>
          <p:cNvSpPr txBox="1"/>
          <p:nvPr/>
        </p:nvSpPr>
        <p:spPr>
          <a:xfrm>
            <a:off x="1835696" y="198884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50 year cycle</a:t>
            </a:r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5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7F7049F1-0464-2D69-1190-3DE9113A48B1}"/>
                  </a:ext>
                </a:extLst>
              </p14:cNvPr>
              <p14:cNvContentPartPr/>
              <p14:nvPr/>
            </p14:nvContentPartPr>
            <p14:xfrm>
              <a:off x="1496529" y="1985074"/>
              <a:ext cx="6793200" cy="313596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7F7049F1-0464-2D69-1190-3DE9113A48B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60889" y="1769074"/>
                <a:ext cx="6864840" cy="3567600"/>
              </a:xfrm>
              <a:prstGeom prst="rect">
                <a:avLst/>
              </a:prstGeom>
            </p:spPr>
          </p:pic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08EEFCB4-3DD6-0E82-6969-4C732F8F40DC}"/>
              </a:ext>
            </a:extLst>
          </p:cNvPr>
          <p:cNvSpPr txBox="1"/>
          <p:nvPr/>
        </p:nvSpPr>
        <p:spPr>
          <a:xfrm>
            <a:off x="2051720" y="2325447"/>
            <a:ext cx="1845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C000"/>
                </a:solidFill>
              </a:rPr>
              <a:t>25</a:t>
            </a:r>
            <a:r>
              <a:rPr lang="en-AU" dirty="0"/>
              <a:t> </a:t>
            </a:r>
            <a:r>
              <a:rPr lang="en-AU" dirty="0">
                <a:solidFill>
                  <a:srgbClr val="FFC000"/>
                </a:solidFill>
              </a:rPr>
              <a:t>year</a:t>
            </a:r>
            <a:r>
              <a:rPr lang="en-AU" dirty="0"/>
              <a:t> </a:t>
            </a:r>
            <a:r>
              <a:rPr lang="en-AU" dirty="0">
                <a:solidFill>
                  <a:srgbClr val="FFC000"/>
                </a:solidFill>
              </a:rPr>
              <a:t>cycle?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2E53286-7EE1-68B1-2AB6-D4E94A258A5B}"/>
              </a:ext>
            </a:extLst>
          </p:cNvPr>
          <p:cNvSpPr txBox="1"/>
          <p:nvPr/>
        </p:nvSpPr>
        <p:spPr>
          <a:xfrm>
            <a:off x="6660232" y="436510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rgbClr val="FFC000"/>
                </a:solidFill>
              </a:rPr>
              <a:t>1982 – CFG = </a:t>
            </a:r>
            <a:r>
              <a:rPr lang="en-AU" sz="1400" dirty="0" err="1">
                <a:solidFill>
                  <a:srgbClr val="FFC000"/>
                </a:solidFill>
              </a:rPr>
              <a:t>approx</a:t>
            </a:r>
            <a:r>
              <a:rPr lang="en-AU" sz="1400" dirty="0">
                <a:solidFill>
                  <a:srgbClr val="FFC000"/>
                </a:solidFill>
              </a:rPr>
              <a:t> 27 years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0640A3C-8EFE-D11C-614B-90245395BFA6}"/>
              </a:ext>
            </a:extLst>
          </p:cNvPr>
          <p:cNvCxnSpPr/>
          <p:nvPr/>
        </p:nvCxnSpPr>
        <p:spPr>
          <a:xfrm flipH="1" flipV="1">
            <a:off x="6660232" y="4076142"/>
            <a:ext cx="144016" cy="21602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3B25D70-E10E-CB4C-1C59-C934C8BCC226}"/>
              </a:ext>
            </a:extLst>
          </p:cNvPr>
          <p:cNvCxnSpPr/>
          <p:nvPr/>
        </p:nvCxnSpPr>
        <p:spPr>
          <a:xfrm flipV="1">
            <a:off x="7452320" y="3068960"/>
            <a:ext cx="360040" cy="115212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098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96C37-A244-F291-2B06-D08EA3AD5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does this mean for us?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52B28B-3081-1B43-A280-2FAF53BC25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232" y="1642813"/>
            <a:ext cx="6887536" cy="35723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D6B8C5-84E9-726B-81C7-323CA844EED4}"/>
              </a:ext>
            </a:extLst>
          </p:cNvPr>
          <p:cNvSpPr txBox="1"/>
          <p:nvPr/>
        </p:nvSpPr>
        <p:spPr>
          <a:xfrm>
            <a:off x="6156176" y="5438537"/>
            <a:ext cx="237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You are still here!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25F280B-92B8-8287-0E24-1B2B2B4CFF82}"/>
              </a:ext>
            </a:extLst>
          </p:cNvPr>
          <p:cNvCxnSpPr>
            <a:cxnSpLocks/>
          </p:cNvCxnSpPr>
          <p:nvPr/>
        </p:nvCxnSpPr>
        <p:spPr>
          <a:xfrm flipH="1" flipV="1">
            <a:off x="7164288" y="3645024"/>
            <a:ext cx="432048" cy="16561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753D47E-25FD-9C46-0D49-73199B83EE9D}"/>
              </a:ext>
            </a:extLst>
          </p:cNvPr>
          <p:cNvSpPr txBox="1"/>
          <p:nvPr/>
        </p:nvSpPr>
        <p:spPr>
          <a:xfrm>
            <a:off x="2555776" y="3789040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</a:rPr>
              <a:t>Not necessarily WW3</a:t>
            </a:r>
          </a:p>
          <a:p>
            <a:r>
              <a:rPr lang="en-AU" dirty="0">
                <a:solidFill>
                  <a:srgbClr val="FFFF00"/>
                </a:solidFill>
              </a:rPr>
              <a:t>But it does indicate a New World Order</a:t>
            </a:r>
          </a:p>
          <a:p>
            <a:r>
              <a:rPr lang="en-AU" dirty="0">
                <a:solidFill>
                  <a:srgbClr val="FFFF00"/>
                </a:solidFill>
              </a:rPr>
              <a:t>and times of great economic instability and uncertainty ahead</a:t>
            </a:r>
          </a:p>
        </p:txBody>
      </p:sp>
    </p:spTree>
    <p:extLst>
      <p:ext uri="{BB962C8B-B14F-4D97-AF65-F5344CB8AC3E}">
        <p14:creationId xmlns:p14="http://schemas.microsoft.com/office/powerpoint/2010/main" val="46420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A3C6E6A-FA87-63CC-5528-E266CC77A5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9137"/>
            <a:ext cx="9144000" cy="4400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CAEFD6-8D71-8696-30F6-B02410104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AU" sz="2800" dirty="0"/>
              <a:t>But the cycles will still be there as they always are.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FD58042-EAE0-B0D5-65B1-2D6B6BE6C68C}"/>
              </a:ext>
            </a:extLst>
          </p:cNvPr>
          <p:cNvSpPr/>
          <p:nvPr/>
        </p:nvSpPr>
        <p:spPr>
          <a:xfrm>
            <a:off x="238125" y="2551679"/>
            <a:ext cx="8101389" cy="2719655"/>
          </a:xfrm>
          <a:custGeom>
            <a:avLst/>
            <a:gdLst>
              <a:gd name="connsiteX0" fmla="*/ 0 w 8101389"/>
              <a:gd name="connsiteY0" fmla="*/ 1367859 h 2719655"/>
              <a:gd name="connsiteX1" fmla="*/ 390525 w 8101389"/>
              <a:gd name="connsiteY1" fmla="*/ 2715646 h 2719655"/>
              <a:gd name="connsiteX2" fmla="*/ 800100 w 8101389"/>
              <a:gd name="connsiteY2" fmla="*/ 1796484 h 2719655"/>
              <a:gd name="connsiteX3" fmla="*/ 1152525 w 8101389"/>
              <a:gd name="connsiteY3" fmla="*/ 2206059 h 2719655"/>
              <a:gd name="connsiteX4" fmla="*/ 1543050 w 8101389"/>
              <a:gd name="connsiteY4" fmla="*/ 1839346 h 2719655"/>
              <a:gd name="connsiteX5" fmla="*/ 2124075 w 8101389"/>
              <a:gd name="connsiteY5" fmla="*/ 2367984 h 2719655"/>
              <a:gd name="connsiteX6" fmla="*/ 2505075 w 8101389"/>
              <a:gd name="connsiteY6" fmla="*/ 1667896 h 2719655"/>
              <a:gd name="connsiteX7" fmla="*/ 2771775 w 8101389"/>
              <a:gd name="connsiteY7" fmla="*/ 1958409 h 2719655"/>
              <a:gd name="connsiteX8" fmla="*/ 3152775 w 8101389"/>
              <a:gd name="connsiteY8" fmla="*/ 1267846 h 2719655"/>
              <a:gd name="connsiteX9" fmla="*/ 3419475 w 8101389"/>
              <a:gd name="connsiteY9" fmla="*/ 1563121 h 2719655"/>
              <a:gd name="connsiteX10" fmla="*/ 3609975 w 8101389"/>
              <a:gd name="connsiteY10" fmla="*/ 1201171 h 2719655"/>
              <a:gd name="connsiteX11" fmla="*/ 4143375 w 8101389"/>
              <a:gd name="connsiteY11" fmla="*/ 1715521 h 2719655"/>
              <a:gd name="connsiteX12" fmla="*/ 4605338 w 8101389"/>
              <a:gd name="connsiteY12" fmla="*/ 1110684 h 2719655"/>
              <a:gd name="connsiteX13" fmla="*/ 4914900 w 8101389"/>
              <a:gd name="connsiteY13" fmla="*/ 1244034 h 2719655"/>
              <a:gd name="connsiteX14" fmla="*/ 5367338 w 8101389"/>
              <a:gd name="connsiteY14" fmla="*/ 863034 h 2719655"/>
              <a:gd name="connsiteX15" fmla="*/ 5638800 w 8101389"/>
              <a:gd name="connsiteY15" fmla="*/ 1234509 h 2719655"/>
              <a:gd name="connsiteX16" fmla="*/ 5976938 w 8101389"/>
              <a:gd name="connsiteY16" fmla="*/ 515371 h 2719655"/>
              <a:gd name="connsiteX17" fmla="*/ 6372225 w 8101389"/>
              <a:gd name="connsiteY17" fmla="*/ 1410721 h 2719655"/>
              <a:gd name="connsiteX18" fmla="*/ 6719888 w 8101389"/>
              <a:gd name="connsiteY18" fmla="*/ 272484 h 2719655"/>
              <a:gd name="connsiteX19" fmla="*/ 6934200 w 8101389"/>
              <a:gd name="connsiteY19" fmla="*/ 505846 h 2719655"/>
              <a:gd name="connsiteX20" fmla="*/ 7158038 w 8101389"/>
              <a:gd name="connsiteY20" fmla="*/ 1021 h 2719655"/>
              <a:gd name="connsiteX21" fmla="*/ 7629525 w 8101389"/>
              <a:gd name="connsiteY21" fmla="*/ 663009 h 2719655"/>
              <a:gd name="connsiteX22" fmla="*/ 7891463 w 8101389"/>
              <a:gd name="connsiteY22" fmla="*/ 91509 h 2719655"/>
              <a:gd name="connsiteX23" fmla="*/ 8086725 w 8101389"/>
              <a:gd name="connsiteY23" fmla="*/ 186759 h 2719655"/>
              <a:gd name="connsiteX24" fmla="*/ 8072438 w 8101389"/>
              <a:gd name="connsiteY24" fmla="*/ 248671 h 2719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101389" h="2719655">
                <a:moveTo>
                  <a:pt x="0" y="1367859"/>
                </a:moveTo>
                <a:cubicBezTo>
                  <a:pt x="128587" y="2006034"/>
                  <a:pt x="257175" y="2644209"/>
                  <a:pt x="390525" y="2715646"/>
                </a:cubicBezTo>
                <a:cubicBezTo>
                  <a:pt x="523875" y="2787083"/>
                  <a:pt x="673100" y="1881415"/>
                  <a:pt x="800100" y="1796484"/>
                </a:cubicBezTo>
                <a:cubicBezTo>
                  <a:pt x="927100" y="1711553"/>
                  <a:pt x="1028700" y="2198915"/>
                  <a:pt x="1152525" y="2206059"/>
                </a:cubicBezTo>
                <a:cubicBezTo>
                  <a:pt x="1276350" y="2213203"/>
                  <a:pt x="1381125" y="1812359"/>
                  <a:pt x="1543050" y="1839346"/>
                </a:cubicBezTo>
                <a:cubicBezTo>
                  <a:pt x="1704975" y="1866334"/>
                  <a:pt x="1963738" y="2396559"/>
                  <a:pt x="2124075" y="2367984"/>
                </a:cubicBezTo>
                <a:cubicBezTo>
                  <a:pt x="2284413" y="2339409"/>
                  <a:pt x="2397125" y="1736159"/>
                  <a:pt x="2505075" y="1667896"/>
                </a:cubicBezTo>
                <a:cubicBezTo>
                  <a:pt x="2613025" y="1599634"/>
                  <a:pt x="2663825" y="2025084"/>
                  <a:pt x="2771775" y="1958409"/>
                </a:cubicBezTo>
                <a:cubicBezTo>
                  <a:pt x="2879725" y="1891734"/>
                  <a:pt x="3044825" y="1333727"/>
                  <a:pt x="3152775" y="1267846"/>
                </a:cubicBezTo>
                <a:cubicBezTo>
                  <a:pt x="3260725" y="1201965"/>
                  <a:pt x="3343275" y="1574233"/>
                  <a:pt x="3419475" y="1563121"/>
                </a:cubicBezTo>
                <a:cubicBezTo>
                  <a:pt x="3495675" y="1552009"/>
                  <a:pt x="3489325" y="1175771"/>
                  <a:pt x="3609975" y="1201171"/>
                </a:cubicBezTo>
                <a:cubicBezTo>
                  <a:pt x="3730625" y="1226571"/>
                  <a:pt x="3977481" y="1730602"/>
                  <a:pt x="4143375" y="1715521"/>
                </a:cubicBezTo>
                <a:cubicBezTo>
                  <a:pt x="4309269" y="1700440"/>
                  <a:pt x="4476751" y="1189265"/>
                  <a:pt x="4605338" y="1110684"/>
                </a:cubicBezTo>
                <a:cubicBezTo>
                  <a:pt x="4733925" y="1032103"/>
                  <a:pt x="4787900" y="1285309"/>
                  <a:pt x="4914900" y="1244034"/>
                </a:cubicBezTo>
                <a:cubicBezTo>
                  <a:pt x="5041900" y="1202759"/>
                  <a:pt x="5246688" y="864621"/>
                  <a:pt x="5367338" y="863034"/>
                </a:cubicBezTo>
                <a:cubicBezTo>
                  <a:pt x="5487988" y="861446"/>
                  <a:pt x="5537200" y="1292453"/>
                  <a:pt x="5638800" y="1234509"/>
                </a:cubicBezTo>
                <a:cubicBezTo>
                  <a:pt x="5740400" y="1176565"/>
                  <a:pt x="5854701" y="486002"/>
                  <a:pt x="5976938" y="515371"/>
                </a:cubicBezTo>
                <a:cubicBezTo>
                  <a:pt x="6099175" y="544740"/>
                  <a:pt x="6248400" y="1451202"/>
                  <a:pt x="6372225" y="1410721"/>
                </a:cubicBezTo>
                <a:cubicBezTo>
                  <a:pt x="6496050" y="1370240"/>
                  <a:pt x="6626226" y="423296"/>
                  <a:pt x="6719888" y="272484"/>
                </a:cubicBezTo>
                <a:cubicBezTo>
                  <a:pt x="6813551" y="121671"/>
                  <a:pt x="6861175" y="551090"/>
                  <a:pt x="6934200" y="505846"/>
                </a:cubicBezTo>
                <a:cubicBezTo>
                  <a:pt x="7007225" y="460602"/>
                  <a:pt x="7042151" y="-25173"/>
                  <a:pt x="7158038" y="1021"/>
                </a:cubicBezTo>
                <a:cubicBezTo>
                  <a:pt x="7273925" y="27215"/>
                  <a:pt x="7507288" y="647928"/>
                  <a:pt x="7629525" y="663009"/>
                </a:cubicBezTo>
                <a:cubicBezTo>
                  <a:pt x="7751763" y="678090"/>
                  <a:pt x="7815263" y="170884"/>
                  <a:pt x="7891463" y="91509"/>
                </a:cubicBezTo>
                <a:cubicBezTo>
                  <a:pt x="7967663" y="12134"/>
                  <a:pt x="8056563" y="160565"/>
                  <a:pt x="8086725" y="186759"/>
                </a:cubicBezTo>
                <a:cubicBezTo>
                  <a:pt x="8116887" y="212953"/>
                  <a:pt x="8094662" y="230812"/>
                  <a:pt x="8072438" y="248671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A957F04-BA3C-B753-126F-DADFB94CD9A5}"/>
                  </a:ext>
                </a:extLst>
              </p14:cNvPr>
              <p14:cNvContentPartPr/>
              <p14:nvPr/>
            </p14:nvContentPartPr>
            <p14:xfrm>
              <a:off x="8335050" y="2807925"/>
              <a:ext cx="360" cy="3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A957F04-BA3C-B753-126F-DADFB94CD9A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72410" y="2745285"/>
                <a:ext cx="126000" cy="12600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25517378-09F6-EBFF-6C04-FBEED14BB340}"/>
              </a:ext>
            </a:extLst>
          </p:cNvPr>
          <p:cNvSpPr txBox="1"/>
          <p:nvPr/>
        </p:nvSpPr>
        <p:spPr>
          <a:xfrm>
            <a:off x="225328" y="1761681"/>
            <a:ext cx="2732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Australia Index Major Cycle</a:t>
            </a:r>
          </a:p>
          <a:p>
            <a:r>
              <a:rPr lang="en-AU" dirty="0">
                <a:solidFill>
                  <a:srgbClr val="FF0000"/>
                </a:solidFill>
              </a:rPr>
              <a:t>2009 – 2023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9AF53C3-9609-60B9-E953-9E2CCA5BAEDB}"/>
              </a:ext>
            </a:extLst>
          </p:cNvPr>
          <p:cNvSpPr txBox="1"/>
          <p:nvPr/>
        </p:nvSpPr>
        <p:spPr>
          <a:xfrm>
            <a:off x="4644008" y="4344432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800" dirty="0">
                <a:solidFill>
                  <a:srgbClr val="FF0000"/>
                </a:solidFill>
              </a:rPr>
              <a:t>Most investment strategy’s track the rises and dips of the market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BE0C31-6F12-7B18-4623-E76A724A4C82}"/>
              </a:ext>
            </a:extLst>
          </p:cNvPr>
          <p:cNvSpPr/>
          <p:nvPr/>
        </p:nvSpPr>
        <p:spPr>
          <a:xfrm>
            <a:off x="539552" y="1429407"/>
            <a:ext cx="7645914" cy="3999185"/>
          </a:xfrm>
          <a:custGeom>
            <a:avLst/>
            <a:gdLst>
              <a:gd name="connsiteX0" fmla="*/ 0 w 7645914"/>
              <a:gd name="connsiteY0" fmla="*/ 3999185 h 3999185"/>
              <a:gd name="connsiteX1" fmla="*/ 372694 w 7645914"/>
              <a:gd name="connsiteY1" fmla="*/ 3375140 h 3999185"/>
              <a:gd name="connsiteX2" fmla="*/ 741054 w 7645914"/>
              <a:gd name="connsiteY2" fmla="*/ 3318802 h 3999185"/>
              <a:gd name="connsiteX3" fmla="*/ 1096413 w 7645914"/>
              <a:gd name="connsiteY3" fmla="*/ 2985111 h 3999185"/>
              <a:gd name="connsiteX4" fmla="*/ 1733460 w 7645914"/>
              <a:gd name="connsiteY4" fmla="*/ 2928774 h 3999185"/>
              <a:gd name="connsiteX5" fmla="*/ 2218828 w 7645914"/>
              <a:gd name="connsiteY5" fmla="*/ 2638419 h 3999185"/>
              <a:gd name="connsiteX6" fmla="*/ 2686862 w 7645914"/>
              <a:gd name="connsiteY6" fmla="*/ 2590749 h 3999185"/>
              <a:gd name="connsiteX7" fmla="*/ 3133228 w 7645914"/>
              <a:gd name="connsiteY7" fmla="*/ 2148717 h 3999185"/>
              <a:gd name="connsiteX8" fmla="*/ 3722605 w 7645914"/>
              <a:gd name="connsiteY8" fmla="*/ 2101047 h 3999185"/>
              <a:gd name="connsiteX9" fmla="*/ 4225308 w 7645914"/>
              <a:gd name="connsiteY9" fmla="*/ 1585342 h 3999185"/>
              <a:gd name="connsiteX10" fmla="*/ 4463659 w 7645914"/>
              <a:gd name="connsiteY10" fmla="*/ 1585342 h 3999185"/>
              <a:gd name="connsiteX11" fmla="*/ 4823352 w 7645914"/>
              <a:gd name="connsiteY11" fmla="*/ 1372994 h 3999185"/>
              <a:gd name="connsiteX12" fmla="*/ 5261050 w 7645914"/>
              <a:gd name="connsiteY12" fmla="*/ 1342658 h 3999185"/>
              <a:gd name="connsiteX13" fmla="*/ 5655412 w 7645914"/>
              <a:gd name="connsiteY13" fmla="*/ 926628 h 3999185"/>
              <a:gd name="connsiteX14" fmla="*/ 6010771 w 7645914"/>
              <a:gd name="connsiteY14" fmla="*/ 857289 h 3999185"/>
              <a:gd name="connsiteX15" fmla="*/ 6634817 w 7645914"/>
              <a:gd name="connsiteY15" fmla="*/ 319917 h 3999185"/>
              <a:gd name="connsiteX16" fmla="*/ 7284864 w 7645914"/>
              <a:gd name="connsiteY16" fmla="*/ 272247 h 3999185"/>
              <a:gd name="connsiteX17" fmla="*/ 7614222 w 7645914"/>
              <a:gd name="connsiteY17" fmla="*/ 25229 h 3999185"/>
              <a:gd name="connsiteX18" fmla="*/ 7614222 w 7645914"/>
              <a:gd name="connsiteY18" fmla="*/ 20895 h 3999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645914" h="3999185">
                <a:moveTo>
                  <a:pt x="0" y="3999185"/>
                </a:moveTo>
                <a:cubicBezTo>
                  <a:pt x="124592" y="3743861"/>
                  <a:pt x="249185" y="3488537"/>
                  <a:pt x="372694" y="3375140"/>
                </a:cubicBezTo>
                <a:cubicBezTo>
                  <a:pt x="496203" y="3261743"/>
                  <a:pt x="620434" y="3383807"/>
                  <a:pt x="741054" y="3318802"/>
                </a:cubicBezTo>
                <a:cubicBezTo>
                  <a:pt x="861674" y="3253797"/>
                  <a:pt x="931012" y="3050116"/>
                  <a:pt x="1096413" y="2985111"/>
                </a:cubicBezTo>
                <a:cubicBezTo>
                  <a:pt x="1261814" y="2920106"/>
                  <a:pt x="1546391" y="2986556"/>
                  <a:pt x="1733460" y="2928774"/>
                </a:cubicBezTo>
                <a:cubicBezTo>
                  <a:pt x="1920529" y="2870992"/>
                  <a:pt x="2059928" y="2694756"/>
                  <a:pt x="2218828" y="2638419"/>
                </a:cubicBezTo>
                <a:cubicBezTo>
                  <a:pt x="2377728" y="2582082"/>
                  <a:pt x="2534462" y="2672366"/>
                  <a:pt x="2686862" y="2590749"/>
                </a:cubicBezTo>
                <a:cubicBezTo>
                  <a:pt x="2839262" y="2509132"/>
                  <a:pt x="2960604" y="2230334"/>
                  <a:pt x="3133228" y="2148717"/>
                </a:cubicBezTo>
                <a:cubicBezTo>
                  <a:pt x="3305852" y="2067100"/>
                  <a:pt x="3540592" y="2194943"/>
                  <a:pt x="3722605" y="2101047"/>
                </a:cubicBezTo>
                <a:cubicBezTo>
                  <a:pt x="3904618" y="2007151"/>
                  <a:pt x="4101799" y="1671293"/>
                  <a:pt x="4225308" y="1585342"/>
                </a:cubicBezTo>
                <a:cubicBezTo>
                  <a:pt x="4348817" y="1499391"/>
                  <a:pt x="4363985" y="1620733"/>
                  <a:pt x="4463659" y="1585342"/>
                </a:cubicBezTo>
                <a:cubicBezTo>
                  <a:pt x="4563333" y="1549951"/>
                  <a:pt x="4690454" y="1413441"/>
                  <a:pt x="4823352" y="1372994"/>
                </a:cubicBezTo>
                <a:cubicBezTo>
                  <a:pt x="4956250" y="1332547"/>
                  <a:pt x="5122373" y="1417052"/>
                  <a:pt x="5261050" y="1342658"/>
                </a:cubicBezTo>
                <a:cubicBezTo>
                  <a:pt x="5399727" y="1268264"/>
                  <a:pt x="5530459" y="1007523"/>
                  <a:pt x="5655412" y="926628"/>
                </a:cubicBezTo>
                <a:cubicBezTo>
                  <a:pt x="5780366" y="845733"/>
                  <a:pt x="5847537" y="958407"/>
                  <a:pt x="6010771" y="857289"/>
                </a:cubicBezTo>
                <a:cubicBezTo>
                  <a:pt x="6174005" y="756171"/>
                  <a:pt x="6422468" y="417424"/>
                  <a:pt x="6634817" y="319917"/>
                </a:cubicBezTo>
                <a:cubicBezTo>
                  <a:pt x="6847166" y="222410"/>
                  <a:pt x="7121630" y="321362"/>
                  <a:pt x="7284864" y="272247"/>
                </a:cubicBezTo>
                <a:cubicBezTo>
                  <a:pt x="7448098" y="223132"/>
                  <a:pt x="7614222" y="25229"/>
                  <a:pt x="7614222" y="25229"/>
                </a:cubicBezTo>
                <a:cubicBezTo>
                  <a:pt x="7669115" y="-16663"/>
                  <a:pt x="7641668" y="2116"/>
                  <a:pt x="7614222" y="20895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1AFF9A3-19CA-3B26-2F3A-21D3B77FB7BD}"/>
              </a:ext>
            </a:extLst>
          </p:cNvPr>
          <p:cNvSpPr txBox="1"/>
          <p:nvPr/>
        </p:nvSpPr>
        <p:spPr>
          <a:xfrm>
            <a:off x="1259632" y="2636912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92D050"/>
                </a:solidFill>
              </a:rPr>
              <a:t>Imagine if you could catch the rises and avoid the dips </a:t>
            </a:r>
          </a:p>
        </p:txBody>
      </p:sp>
      <p:sp>
        <p:nvSpPr>
          <p:cNvPr id="16" name="Flowchart: Extract 15">
            <a:extLst>
              <a:ext uri="{FF2B5EF4-FFF2-40B4-BE49-F238E27FC236}">
                <a16:creationId xmlns:a16="http://schemas.microsoft.com/office/drawing/2014/main" id="{154FD3BF-15F5-56C0-E46F-3148C83C013F}"/>
              </a:ext>
            </a:extLst>
          </p:cNvPr>
          <p:cNvSpPr/>
          <p:nvPr/>
        </p:nvSpPr>
        <p:spPr>
          <a:xfrm rot="2991497">
            <a:off x="8124379" y="1382572"/>
            <a:ext cx="140525" cy="104534"/>
          </a:xfrm>
          <a:prstGeom prst="flowChartExtra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659869C-B18A-FC13-2F2B-EBC7D878F678}"/>
              </a:ext>
            </a:extLst>
          </p:cNvPr>
          <p:cNvSpPr txBox="1"/>
          <p:nvPr/>
        </p:nvSpPr>
        <p:spPr>
          <a:xfrm>
            <a:off x="457200" y="3140968"/>
            <a:ext cx="708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</a:rPr>
              <a:t>GFC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EF4846-5B88-1098-77D5-BE95DEE4C0CC}"/>
              </a:ext>
            </a:extLst>
          </p:cNvPr>
          <p:cNvSpPr txBox="1"/>
          <p:nvPr/>
        </p:nvSpPr>
        <p:spPr>
          <a:xfrm>
            <a:off x="5292080" y="240801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</a:rPr>
              <a:t>Covid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540F6D8-38B8-3875-D063-25247B082649}"/>
              </a:ext>
            </a:extLst>
          </p:cNvPr>
          <p:cNvCxnSpPr/>
          <p:nvPr/>
        </p:nvCxnSpPr>
        <p:spPr>
          <a:xfrm flipH="1">
            <a:off x="467544" y="3510300"/>
            <a:ext cx="216024" cy="49476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A25DAA1-150A-79DB-81DB-E8364DC818A3}"/>
              </a:ext>
            </a:extLst>
          </p:cNvPr>
          <p:cNvCxnSpPr/>
          <p:nvPr/>
        </p:nvCxnSpPr>
        <p:spPr>
          <a:xfrm>
            <a:off x="5904148" y="2777344"/>
            <a:ext cx="468052" cy="45973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54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13" grpId="0"/>
      <p:bldP spid="14" grpId="0" animBg="1"/>
      <p:bldP spid="15" grpId="0"/>
      <p:bldP spid="16" grpId="0" animBg="1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077280"/>
            <a:ext cx="7371892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685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A cycle has 4 phases</vt:lpstr>
      <vt:lpstr>Larger cycles subdivide into several smaller cycles</vt:lpstr>
      <vt:lpstr>The largest cycle: Superpower Cycle</vt:lpstr>
      <vt:lpstr>How does the Superpower Cycle breakdown into smaller cycles?</vt:lpstr>
      <vt:lpstr>US stocks since 1800s</vt:lpstr>
      <vt:lpstr>S&amp;P500 Inflation adjusted</vt:lpstr>
      <vt:lpstr>What does this mean for us?</vt:lpstr>
      <vt:lpstr>But the cycles will still be there as they always are.</vt:lpstr>
      <vt:lpstr>PowerPoint Presentation</vt:lpstr>
      <vt:lpstr>marketcyclescommentary.com </vt:lpstr>
    </vt:vector>
  </TitlesOfParts>
  <Company>South Australian Police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WHITE</dc:creator>
  <cp:lastModifiedBy> </cp:lastModifiedBy>
  <cp:revision>15</cp:revision>
  <dcterms:created xsi:type="dcterms:W3CDTF">2023-06-23T04:07:42Z</dcterms:created>
  <dcterms:modified xsi:type="dcterms:W3CDTF">2023-07-10T12:26:12Z</dcterms:modified>
</cp:coreProperties>
</file>